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</p:sldIdLst>
  <p:sldSz cx="14399895" cy="35999420"/>
  <p:notesSz cx="6858000" cy="9144000"/>
  <p:custDataLst>
    <p:tags r:id="rId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9" userDrawn="1">
          <p15:clr>
            <a:srgbClr val="A4A3A4"/>
          </p15:clr>
        </p15:guide>
        <p15:guide id="2" pos="4558" userDrawn="1">
          <p15:clr>
            <a:srgbClr val="A4A3A4"/>
          </p15:clr>
        </p15:guide>
        <p15:guide id="5" orient="horz" pos="8785" userDrawn="1">
          <p15:clr>
            <a:srgbClr val="A4A3A4"/>
          </p15:clr>
        </p15:guide>
        <p15:guide id="6" orient="horz" pos="20335" userDrawn="1">
          <p15:clr>
            <a:srgbClr val="A4A3A4"/>
          </p15:clr>
        </p15:guide>
        <p15:guide id="7" orient="horz" pos="10712" userDrawn="1">
          <p15:clr>
            <a:srgbClr val="A4A3A4"/>
          </p15:clr>
        </p15:guide>
        <p15:guide id="8" orient="horz" pos="106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3482"/>
    <a:srgbClr val="743482"/>
    <a:srgbClr val="723481"/>
    <a:srgbClr val="53275F"/>
    <a:srgbClr val="241129"/>
    <a:srgbClr val="CB9AD6"/>
    <a:srgbClr val="F3E3F9"/>
    <a:srgbClr val="EBD9EF"/>
    <a:srgbClr val="AA5BBD"/>
    <a:srgbClr val="E2B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06"/>
    <p:restoredTop sz="96395" autoAdjust="0"/>
  </p:normalViewPr>
  <p:slideViewPr>
    <p:cSldViewPr snapToGrid="0" showGuides="1">
      <p:cViewPr>
        <p:scale>
          <a:sx n="80" d="100"/>
          <a:sy n="80" d="100"/>
        </p:scale>
        <p:origin x="888" y="-13206"/>
      </p:cViewPr>
      <p:guideLst>
        <p:guide orient="horz" pos="2819"/>
        <p:guide pos="4558"/>
        <p:guide orient="horz" pos="8785"/>
        <p:guide orient="horz" pos="20335"/>
        <p:guide orient="horz" pos="10712"/>
        <p:guide orient="horz" pos="106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2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B8CCF-1881-4F95-BE06-D8D6D7971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11463" y="1143000"/>
            <a:ext cx="1235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2245C-106F-49B5-916C-97A1D5159A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2246630" rtl="0" eaLnBrk="1" latinLnBrk="0" hangingPunct="1">
      <a:defRPr sz="2950" kern="1200">
        <a:solidFill>
          <a:schemeClr val="tx1"/>
        </a:solidFill>
        <a:latin typeface="+mn-lt"/>
        <a:ea typeface="+mn-ea"/>
        <a:cs typeface="+mn-cs"/>
      </a:defRPr>
    </a:lvl1pPr>
    <a:lvl2pPr marL="1123315" algn="l" defTabSz="2246630" rtl="0" eaLnBrk="1" latinLnBrk="0" hangingPunct="1">
      <a:defRPr sz="2950" kern="1200">
        <a:solidFill>
          <a:schemeClr val="tx1"/>
        </a:solidFill>
        <a:latin typeface="+mn-lt"/>
        <a:ea typeface="+mn-ea"/>
        <a:cs typeface="+mn-cs"/>
      </a:defRPr>
    </a:lvl2pPr>
    <a:lvl3pPr marL="2246630" algn="l" defTabSz="2246630" rtl="0" eaLnBrk="1" latinLnBrk="0" hangingPunct="1">
      <a:defRPr sz="2950" kern="1200">
        <a:solidFill>
          <a:schemeClr val="tx1"/>
        </a:solidFill>
        <a:latin typeface="+mn-lt"/>
        <a:ea typeface="+mn-ea"/>
        <a:cs typeface="+mn-cs"/>
      </a:defRPr>
    </a:lvl3pPr>
    <a:lvl4pPr marL="3369310" algn="l" defTabSz="2246630" rtl="0" eaLnBrk="1" latinLnBrk="0" hangingPunct="1">
      <a:defRPr sz="2950" kern="1200">
        <a:solidFill>
          <a:schemeClr val="tx1"/>
        </a:solidFill>
        <a:latin typeface="+mn-lt"/>
        <a:ea typeface="+mn-ea"/>
        <a:cs typeface="+mn-cs"/>
      </a:defRPr>
    </a:lvl4pPr>
    <a:lvl5pPr marL="4492625" algn="l" defTabSz="2246630" rtl="0" eaLnBrk="1" latinLnBrk="0" hangingPunct="1">
      <a:defRPr sz="2950" kern="1200">
        <a:solidFill>
          <a:schemeClr val="tx1"/>
        </a:solidFill>
        <a:latin typeface="+mn-lt"/>
        <a:ea typeface="+mn-ea"/>
        <a:cs typeface="+mn-cs"/>
      </a:defRPr>
    </a:lvl5pPr>
    <a:lvl6pPr marL="5615940" algn="l" defTabSz="2246630" rtl="0" eaLnBrk="1" latinLnBrk="0" hangingPunct="1">
      <a:defRPr sz="2950" kern="1200">
        <a:solidFill>
          <a:schemeClr val="tx1"/>
        </a:solidFill>
        <a:latin typeface="+mn-lt"/>
        <a:ea typeface="+mn-ea"/>
        <a:cs typeface="+mn-cs"/>
      </a:defRPr>
    </a:lvl6pPr>
    <a:lvl7pPr marL="6739255" algn="l" defTabSz="2246630" rtl="0" eaLnBrk="1" latinLnBrk="0" hangingPunct="1">
      <a:defRPr sz="2950" kern="1200">
        <a:solidFill>
          <a:schemeClr val="tx1"/>
        </a:solidFill>
        <a:latin typeface="+mn-lt"/>
        <a:ea typeface="+mn-ea"/>
        <a:cs typeface="+mn-cs"/>
      </a:defRPr>
    </a:lvl7pPr>
    <a:lvl8pPr marL="7861935" algn="l" defTabSz="2246630" rtl="0" eaLnBrk="1" latinLnBrk="0" hangingPunct="1">
      <a:defRPr sz="2950" kern="1200">
        <a:solidFill>
          <a:schemeClr val="tx1"/>
        </a:solidFill>
        <a:latin typeface="+mn-lt"/>
        <a:ea typeface="+mn-ea"/>
        <a:cs typeface="+mn-cs"/>
      </a:defRPr>
    </a:lvl8pPr>
    <a:lvl9pPr marL="8985250" algn="l" defTabSz="2246630" rtl="0" eaLnBrk="1" latinLnBrk="0" hangingPunct="1">
      <a:defRPr sz="2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11463" y="1143000"/>
            <a:ext cx="12350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B2245C-106F-49B5-916C-97A1D5159AD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5891626"/>
            <a:ext cx="12240181" cy="12533242"/>
          </a:xfrm>
        </p:spPr>
        <p:txBody>
          <a:bodyPr anchor="b"/>
          <a:lstStyle>
            <a:lvl1pPr algn="ctr">
              <a:defRPr sz="94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18908198"/>
            <a:ext cx="10800160" cy="8691601"/>
          </a:xfrm>
        </p:spPr>
        <p:txBody>
          <a:bodyPr/>
          <a:lstStyle>
            <a:lvl1pPr marL="0" indent="0" algn="ctr">
              <a:buNone/>
              <a:defRPr sz="3780"/>
            </a:lvl1pPr>
            <a:lvl2pPr marL="720090" indent="0" algn="ctr">
              <a:buNone/>
              <a:defRPr sz="3150"/>
            </a:lvl2pPr>
            <a:lvl3pPr marL="1440180" indent="0" algn="ctr">
              <a:buNone/>
              <a:defRPr sz="2835"/>
            </a:lvl3pPr>
            <a:lvl4pPr marL="2160270" indent="0" algn="ctr">
              <a:buNone/>
              <a:defRPr sz="2520"/>
            </a:lvl4pPr>
            <a:lvl5pPr marL="2879725" indent="0" algn="ctr">
              <a:buNone/>
              <a:defRPr sz="2520"/>
            </a:lvl5pPr>
            <a:lvl6pPr marL="3599815" indent="0" algn="ctr">
              <a:buNone/>
              <a:defRPr sz="2520"/>
            </a:lvl6pPr>
            <a:lvl7pPr marL="4319905" indent="0" algn="ctr">
              <a:buNone/>
              <a:defRPr sz="2520"/>
            </a:lvl7pPr>
            <a:lvl8pPr marL="5039995" indent="0" algn="ctr">
              <a:buNone/>
              <a:defRPr sz="2520"/>
            </a:lvl8pPr>
            <a:lvl9pPr marL="5760085" indent="0" algn="ctr">
              <a:buNone/>
              <a:defRPr sz="252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1916653"/>
            <a:ext cx="3105046" cy="3050811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1916653"/>
            <a:ext cx="9135135" cy="3050811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8974945"/>
            <a:ext cx="12420184" cy="14974888"/>
          </a:xfrm>
        </p:spPr>
        <p:txBody>
          <a:bodyPr anchor="b"/>
          <a:lstStyle>
            <a:lvl1pPr>
              <a:defRPr sz="94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24091502"/>
            <a:ext cx="12420184" cy="7874940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2009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4018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6027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72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81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0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6008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9583264"/>
            <a:ext cx="6120091" cy="228415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9583264"/>
            <a:ext cx="6120091" cy="228415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916661"/>
            <a:ext cx="12420184" cy="695828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8824938"/>
            <a:ext cx="6091964" cy="4324966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20090" indent="0">
              <a:buNone/>
              <a:defRPr sz="3150" b="1"/>
            </a:lvl2pPr>
            <a:lvl3pPr marL="1440180" indent="0">
              <a:buNone/>
              <a:defRPr sz="2835" b="1"/>
            </a:lvl3pPr>
            <a:lvl4pPr marL="2160270" indent="0">
              <a:buNone/>
              <a:defRPr sz="2520" b="1"/>
            </a:lvl4pPr>
            <a:lvl5pPr marL="2879725" indent="0">
              <a:buNone/>
              <a:defRPr sz="2520" b="1"/>
            </a:lvl5pPr>
            <a:lvl6pPr marL="3599815" indent="0">
              <a:buNone/>
              <a:defRPr sz="2520" b="1"/>
            </a:lvl6pPr>
            <a:lvl7pPr marL="4319905" indent="0">
              <a:buNone/>
              <a:defRPr sz="2520" b="1"/>
            </a:lvl7pPr>
            <a:lvl8pPr marL="5039995" indent="0">
              <a:buNone/>
              <a:defRPr sz="2520" b="1"/>
            </a:lvl8pPr>
            <a:lvl9pPr marL="5760085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13149904"/>
            <a:ext cx="6091964" cy="193415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8824938"/>
            <a:ext cx="6121966" cy="4324966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20090" indent="0">
              <a:buNone/>
              <a:defRPr sz="3150" b="1"/>
            </a:lvl2pPr>
            <a:lvl3pPr marL="1440180" indent="0">
              <a:buNone/>
              <a:defRPr sz="2835" b="1"/>
            </a:lvl3pPr>
            <a:lvl4pPr marL="2160270" indent="0">
              <a:buNone/>
              <a:defRPr sz="2520" b="1"/>
            </a:lvl4pPr>
            <a:lvl5pPr marL="2879725" indent="0">
              <a:buNone/>
              <a:defRPr sz="2520" b="1"/>
            </a:lvl5pPr>
            <a:lvl6pPr marL="3599815" indent="0">
              <a:buNone/>
              <a:defRPr sz="2520" b="1"/>
            </a:lvl6pPr>
            <a:lvl7pPr marL="4319905" indent="0">
              <a:buNone/>
              <a:defRPr sz="2520" b="1"/>
            </a:lvl7pPr>
            <a:lvl8pPr marL="5039995" indent="0">
              <a:buNone/>
              <a:defRPr sz="2520" b="1"/>
            </a:lvl8pPr>
            <a:lvl9pPr marL="5760085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13149904"/>
            <a:ext cx="6121966" cy="193415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2399982"/>
            <a:ext cx="4644444" cy="8399939"/>
          </a:xfrm>
        </p:spPr>
        <p:txBody>
          <a:bodyPr anchor="b"/>
          <a:lstStyle>
            <a:lvl1pPr>
              <a:defRPr sz="50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5183304"/>
            <a:ext cx="7290108" cy="25583147"/>
          </a:xfrm>
        </p:spPr>
        <p:txBody>
          <a:bodyPr/>
          <a:lstStyle>
            <a:lvl1pPr>
              <a:defRPr sz="5040"/>
            </a:lvl1pPr>
            <a:lvl2pPr>
              <a:defRPr sz="4410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10799922"/>
            <a:ext cx="4644444" cy="20008190"/>
          </a:xfrm>
        </p:spPr>
        <p:txBody>
          <a:bodyPr/>
          <a:lstStyle>
            <a:lvl1pPr marL="0" indent="0">
              <a:buNone/>
              <a:defRPr sz="2520"/>
            </a:lvl1pPr>
            <a:lvl2pPr marL="720090" indent="0">
              <a:buNone/>
              <a:defRPr sz="2205"/>
            </a:lvl2pPr>
            <a:lvl3pPr marL="1440180" indent="0">
              <a:buNone/>
              <a:defRPr sz="1890"/>
            </a:lvl3pPr>
            <a:lvl4pPr marL="2160270" indent="0">
              <a:buNone/>
              <a:defRPr sz="1575"/>
            </a:lvl4pPr>
            <a:lvl5pPr marL="2879725" indent="0">
              <a:buNone/>
              <a:defRPr sz="1575"/>
            </a:lvl5pPr>
            <a:lvl6pPr marL="3599815" indent="0">
              <a:buNone/>
              <a:defRPr sz="1575"/>
            </a:lvl6pPr>
            <a:lvl7pPr marL="4319905" indent="0">
              <a:buNone/>
              <a:defRPr sz="1575"/>
            </a:lvl7pPr>
            <a:lvl8pPr marL="5039995" indent="0">
              <a:buNone/>
              <a:defRPr sz="1575"/>
            </a:lvl8pPr>
            <a:lvl9pPr marL="5760085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2399982"/>
            <a:ext cx="4644444" cy="8399939"/>
          </a:xfrm>
        </p:spPr>
        <p:txBody>
          <a:bodyPr anchor="b"/>
          <a:lstStyle>
            <a:lvl1pPr>
              <a:defRPr sz="50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5183304"/>
            <a:ext cx="7290108" cy="25583147"/>
          </a:xfrm>
        </p:spPr>
        <p:txBody>
          <a:bodyPr anchor="t"/>
          <a:lstStyle>
            <a:lvl1pPr marL="0" indent="0">
              <a:buNone/>
              <a:defRPr sz="5040"/>
            </a:lvl1pPr>
            <a:lvl2pPr marL="720090" indent="0">
              <a:buNone/>
              <a:defRPr sz="4410"/>
            </a:lvl2pPr>
            <a:lvl3pPr marL="1440180" indent="0">
              <a:buNone/>
              <a:defRPr sz="3780"/>
            </a:lvl3pPr>
            <a:lvl4pPr marL="2160270" indent="0">
              <a:buNone/>
              <a:defRPr sz="3150"/>
            </a:lvl4pPr>
            <a:lvl5pPr marL="2879725" indent="0">
              <a:buNone/>
              <a:defRPr sz="3150"/>
            </a:lvl5pPr>
            <a:lvl6pPr marL="3599815" indent="0">
              <a:buNone/>
              <a:defRPr sz="3150"/>
            </a:lvl6pPr>
            <a:lvl7pPr marL="4319905" indent="0">
              <a:buNone/>
              <a:defRPr sz="3150"/>
            </a:lvl7pPr>
            <a:lvl8pPr marL="5039995" indent="0">
              <a:buNone/>
              <a:defRPr sz="3150"/>
            </a:lvl8pPr>
            <a:lvl9pPr marL="5760085" indent="0">
              <a:buNone/>
              <a:defRPr sz="31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10799922"/>
            <a:ext cx="4644444" cy="20008190"/>
          </a:xfrm>
        </p:spPr>
        <p:txBody>
          <a:bodyPr/>
          <a:lstStyle>
            <a:lvl1pPr marL="0" indent="0">
              <a:buNone/>
              <a:defRPr sz="2520"/>
            </a:lvl1pPr>
            <a:lvl2pPr marL="720090" indent="0">
              <a:buNone/>
              <a:defRPr sz="2205"/>
            </a:lvl2pPr>
            <a:lvl3pPr marL="1440180" indent="0">
              <a:buNone/>
              <a:defRPr sz="1890"/>
            </a:lvl3pPr>
            <a:lvl4pPr marL="2160270" indent="0">
              <a:buNone/>
              <a:defRPr sz="1575"/>
            </a:lvl4pPr>
            <a:lvl5pPr marL="2879725" indent="0">
              <a:buNone/>
              <a:defRPr sz="1575"/>
            </a:lvl5pPr>
            <a:lvl6pPr marL="3599815" indent="0">
              <a:buNone/>
              <a:defRPr sz="1575"/>
            </a:lvl6pPr>
            <a:lvl7pPr marL="4319905" indent="0">
              <a:buNone/>
              <a:defRPr sz="1575"/>
            </a:lvl7pPr>
            <a:lvl8pPr marL="5039995" indent="0">
              <a:buNone/>
              <a:defRPr sz="1575"/>
            </a:lvl8pPr>
            <a:lvl9pPr marL="5760085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1916661"/>
            <a:ext cx="1242018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9583264"/>
            <a:ext cx="1242018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33366432"/>
            <a:ext cx="3240048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C7186-5E1C-44BA-A469-EFBB10610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33366432"/>
            <a:ext cx="486007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33366432"/>
            <a:ext cx="3240048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5396E-C138-450B-B64F-BB8BCDF00D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440180" rtl="0" eaLnBrk="1" latinLnBrk="0" hangingPunct="1">
        <a:lnSpc>
          <a:spcPct val="90000"/>
        </a:lnSpc>
        <a:spcBef>
          <a:spcPct val="0"/>
        </a:spcBef>
        <a:buNone/>
        <a:defRPr sz="69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45" indent="-360045" algn="l" defTabSz="1440180" rtl="0" eaLnBrk="1" latinLnBrk="0" hangingPunct="1">
        <a:lnSpc>
          <a:spcPct val="90000"/>
        </a:lnSpc>
        <a:spcBef>
          <a:spcPts val="1575"/>
        </a:spcBef>
        <a:buFont typeface="Arial" panose="020B060402020209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1pPr>
      <a:lvl2pPr marL="1080135" indent="-360045" algn="l" defTabSz="1440180" rtl="0" eaLnBrk="1" latinLnBrk="0" hangingPunct="1">
        <a:lnSpc>
          <a:spcPct val="90000"/>
        </a:lnSpc>
        <a:spcBef>
          <a:spcPts val="785"/>
        </a:spcBef>
        <a:buFont typeface="Arial" panose="020B060402020209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800225" indent="-360045" algn="l" defTabSz="1440180" rtl="0" eaLnBrk="1" latinLnBrk="0" hangingPunct="1">
        <a:lnSpc>
          <a:spcPct val="90000"/>
        </a:lnSpc>
        <a:spcBef>
          <a:spcPts val="785"/>
        </a:spcBef>
        <a:buFont typeface="Arial" panose="020B060402020209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680" indent="-360045" algn="l" defTabSz="1440180" rtl="0" eaLnBrk="1" latinLnBrk="0" hangingPunct="1">
        <a:lnSpc>
          <a:spcPct val="90000"/>
        </a:lnSpc>
        <a:spcBef>
          <a:spcPts val="785"/>
        </a:spcBef>
        <a:buFont typeface="Arial" panose="020B060402020209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770" indent="-360045" algn="l" defTabSz="1440180" rtl="0" eaLnBrk="1" latinLnBrk="0" hangingPunct="1">
        <a:lnSpc>
          <a:spcPct val="90000"/>
        </a:lnSpc>
        <a:spcBef>
          <a:spcPts val="785"/>
        </a:spcBef>
        <a:buFont typeface="Arial" panose="020B060402020209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860" indent="-360045" algn="l" defTabSz="1440180" rtl="0" eaLnBrk="1" latinLnBrk="0" hangingPunct="1">
        <a:lnSpc>
          <a:spcPct val="90000"/>
        </a:lnSpc>
        <a:spcBef>
          <a:spcPts val="785"/>
        </a:spcBef>
        <a:buFont typeface="Arial" panose="020B060402020209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50" indent="-360045" algn="l" defTabSz="1440180" rtl="0" eaLnBrk="1" latinLnBrk="0" hangingPunct="1">
        <a:lnSpc>
          <a:spcPct val="90000"/>
        </a:lnSpc>
        <a:spcBef>
          <a:spcPts val="785"/>
        </a:spcBef>
        <a:buFont typeface="Arial" panose="020B060402020209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400040" indent="-360045" algn="l" defTabSz="1440180" rtl="0" eaLnBrk="1" latinLnBrk="0" hangingPunct="1">
        <a:lnSpc>
          <a:spcPct val="90000"/>
        </a:lnSpc>
        <a:spcBef>
          <a:spcPts val="785"/>
        </a:spcBef>
        <a:buFont typeface="Arial" panose="020B060402020209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20130" indent="-360045" algn="l" defTabSz="1440180" rtl="0" eaLnBrk="1" latinLnBrk="0" hangingPunct="1">
        <a:lnSpc>
          <a:spcPct val="90000"/>
        </a:lnSpc>
        <a:spcBef>
          <a:spcPts val="785"/>
        </a:spcBef>
        <a:buFont typeface="Arial" panose="020B060402020209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60270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725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815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05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5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60085" algn="l" defTabSz="1440180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2" Type="http://schemas.openxmlformats.org/officeDocument/2006/relationships/notesSlide" Target="../notesSlides/notesSlide1.xml"/><Relationship Id="rId51" Type="http://schemas.openxmlformats.org/officeDocument/2006/relationships/slideLayout" Target="../slideLayouts/slideLayout7.xml"/><Relationship Id="rId50" Type="http://schemas.openxmlformats.org/officeDocument/2006/relationships/image" Target="../media/image49.png"/><Relationship Id="rId5" Type="http://schemas.openxmlformats.org/officeDocument/2006/relationships/image" Target="../media/image5.svg"/><Relationship Id="rId49" Type="http://schemas.openxmlformats.org/officeDocument/2006/relationships/image" Target="../media/image48.png"/><Relationship Id="rId48" Type="http://schemas.openxmlformats.org/officeDocument/2006/relationships/image" Target="../media/image47.png"/><Relationship Id="rId47" Type="http://schemas.openxmlformats.org/officeDocument/2006/relationships/image" Target="../media/image46.png"/><Relationship Id="rId46" Type="http://schemas.openxmlformats.org/officeDocument/2006/relationships/image" Target="../media/image45.png"/><Relationship Id="rId45" Type="http://schemas.openxmlformats.org/officeDocument/2006/relationships/image" Target="../media/image44.png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image" Target="../media/image4.png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image" Target="../media/image3.png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2.svg"/><Relationship Id="rId19" Type="http://schemas.openxmlformats.org/officeDocument/2006/relationships/tags" Target="../tags/tag1.xml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357505" y="7769225"/>
            <a:ext cx="13778230" cy="12355195"/>
          </a:xfrm>
          <a:prstGeom prst="roundRect">
            <a:avLst>
              <a:gd name="adj" fmla="val 2872"/>
            </a:avLst>
          </a:prstGeom>
          <a:noFill/>
          <a:ln w="38100" cap="rnd">
            <a:solidFill>
              <a:srgbClr val="AA5BBD"/>
            </a:solidFill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7505" y="4076065"/>
            <a:ext cx="13778230" cy="3336290"/>
          </a:xfrm>
          <a:prstGeom prst="roundRect">
            <a:avLst>
              <a:gd name="adj" fmla="val 6818"/>
            </a:avLst>
          </a:prstGeom>
          <a:noFill/>
          <a:ln w="38100" cap="rnd">
            <a:solidFill>
              <a:srgbClr val="AA5BBD"/>
            </a:solidFill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-1"/>
            <a:ext cx="14400213" cy="3690257"/>
          </a:xfrm>
          <a:prstGeom prst="rect">
            <a:avLst/>
          </a:prstGeom>
          <a:solidFill>
            <a:srgbClr val="7534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9098" y="442526"/>
            <a:ext cx="1800000" cy="1800000"/>
          </a:xfrm>
          <a:prstGeom prst="rect">
            <a:avLst/>
          </a:prstGeom>
        </p:spPr>
      </p:pic>
      <p:sp>
        <p:nvSpPr>
          <p:cNvPr id="184" name="矩形 183"/>
          <p:cNvSpPr/>
          <p:nvPr/>
        </p:nvSpPr>
        <p:spPr>
          <a:xfrm>
            <a:off x="63516" y="84133"/>
            <a:ext cx="553869" cy="169587"/>
          </a:xfrm>
          <a:prstGeom prst="rect">
            <a:avLst/>
          </a:prstGeom>
          <a:solidFill>
            <a:srgbClr val="743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9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5431" y="442526"/>
            <a:ext cx="1693071" cy="180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99665" y="254000"/>
            <a:ext cx="102844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</a:rPr>
              <a:t>系统与计算神经科学  </a:t>
            </a:r>
            <a:r>
              <a:rPr kumimoji="1" lang="en-US" altLang="zh-CN" sz="3600" b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SCNS2025</a:t>
            </a:r>
            <a:r>
              <a:rPr kumimoji="1" lang="zh-CN" altLang="en-US" sz="3600" b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3600" b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PBL-3</a:t>
            </a:r>
            <a:endParaRPr kumimoji="1" lang="en-US" altLang="zh-CN" sz="3600" b="1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</a:rPr>
              <a:t>Allen Brain Observatory </a:t>
            </a:r>
            <a:r>
              <a:rPr kumimoji="1" lang="zh-CN" altLang="en-US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</a:rPr>
              <a:t>视觉神经信息解码探索</a:t>
            </a:r>
            <a:endParaRPr kumimoji="1" lang="zh-CN" altLang="en-US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0" y="3582463"/>
            <a:ext cx="14400213" cy="123868"/>
          </a:xfrm>
          <a:prstGeom prst="rect">
            <a:avLst/>
          </a:prstGeom>
          <a:gradFill flip="none" rotWithShape="1">
            <a:gsLst>
              <a:gs pos="0">
                <a:srgbClr val="723481"/>
              </a:gs>
              <a:gs pos="51000">
                <a:schemeClr val="bg1"/>
              </a:gs>
              <a:gs pos="100000">
                <a:srgbClr val="7534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0250" y="2104390"/>
            <a:ext cx="128847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张兆骥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     林浚泽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  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李春江  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  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黄梦莎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5433000"/>
            <a:ext cx="14400213" cy="566738"/>
          </a:xfrm>
          <a:prstGeom prst="rect">
            <a:avLst/>
          </a:prstGeom>
          <a:solidFill>
            <a:srgbClr val="7434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75443" y="2695369"/>
            <a:ext cx="12033504" cy="591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北大化学   北大生物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 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cs typeface="+mn-cs"/>
              </a:rPr>
              <a:t>清华致理   清华物理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74650" y="3869055"/>
            <a:ext cx="2446655" cy="461645"/>
          </a:xfrm>
          <a:prstGeom prst="roundRect">
            <a:avLst>
              <a:gd name="adj" fmla="val 50000"/>
            </a:avLst>
          </a:prstGeom>
          <a:solidFill>
            <a:srgbClr val="AA5BB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边框向右双箭头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75" y="3869055"/>
            <a:ext cx="474345" cy="4686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91260" y="3869055"/>
            <a:ext cx="1656715" cy="541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zh-CN" altLang="en-US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</a:rPr>
              <a:t>项目背景</a:t>
            </a:r>
            <a:endParaRPr kumimoji="1" lang="zh-CN" altLang="en-US" sz="2400" b="1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0" y="4361815"/>
            <a:ext cx="2050415" cy="20504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4170" y="4539615"/>
            <a:ext cx="2388235" cy="17037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5270" y="4361815"/>
            <a:ext cx="8401050" cy="21278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58800" y="6472555"/>
            <a:ext cx="13435330" cy="88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ts val="308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本项目基于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Allen Brain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被动视觉任务双光子钙成像数据集，分析了小鼠在运动光栅、静止光栅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、自然场景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、自然电影四种不同视觉刺激下，视觉皮层中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V1, LM, AL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三个脑区的神经细胞活动，尝试探索了其可能神经编码机制。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1767820" y="7540625"/>
            <a:ext cx="2367915" cy="463550"/>
          </a:xfrm>
          <a:prstGeom prst="roundRect">
            <a:avLst>
              <a:gd name="adj" fmla="val 50000"/>
            </a:avLst>
          </a:prstGeom>
          <a:solidFill>
            <a:srgbClr val="AA5BB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014200" y="7510780"/>
            <a:ext cx="1411605" cy="541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zh-CN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</a:rPr>
              <a:t>Tunning</a:t>
            </a:r>
            <a:endParaRPr kumimoji="1" lang="en-US" altLang="zh-CN" sz="2400" b="1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pic>
        <p:nvPicPr>
          <p:cNvPr id="22" name="图片 21" descr="边框向右双箭头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3425805" y="7541260"/>
            <a:ext cx="488950" cy="4584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31875" y="7891145"/>
            <a:ext cx="125837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sym typeface="+mn-ea"/>
              </a:rPr>
              <a:t>Task 1 - </a:t>
            </a:r>
            <a:r>
              <a:rPr kumimoji="1" lang="zh-CN" altLang="en-US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sym typeface="+mn-ea"/>
              </a:rPr>
              <a:t>根据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grating</a:t>
            </a:r>
            <a:r>
              <a:rPr kumimoji="1" lang="zh-CN" altLang="en-US" sz="2000" noProof="0" dirty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sym typeface="+mn-ea"/>
              </a:rPr>
              <a:t>任务的神经数据筛选具有选择性的神经元</a:t>
            </a:r>
            <a:endParaRPr kumimoji="1" lang="zh-CN" altLang="en-US" sz="200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十字星 25"/>
          <p:cNvSpPr/>
          <p:nvPr/>
        </p:nvSpPr>
        <p:spPr>
          <a:xfrm>
            <a:off x="730250" y="7872095"/>
            <a:ext cx="301625" cy="405130"/>
          </a:xfrm>
          <a:prstGeom prst="star4">
            <a:avLst>
              <a:gd name="adj" fmla="val 21685"/>
            </a:avLst>
          </a:prstGeom>
          <a:solidFill>
            <a:srgbClr val="AA5BB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78155" y="8241030"/>
            <a:ext cx="13514070" cy="8353219"/>
            <a:chOff x="478155" y="8241030"/>
            <a:chExt cx="13514070" cy="891921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330" y="8241030"/>
              <a:ext cx="4943475" cy="293433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3235" y="11234420"/>
              <a:ext cx="2853055" cy="29337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57895" y="11572240"/>
              <a:ext cx="5434330" cy="271272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8155" y="14236065"/>
              <a:ext cx="4924425" cy="2922905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60060" y="14227810"/>
              <a:ext cx="2852420" cy="293243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69960" y="14363065"/>
              <a:ext cx="5347335" cy="2668905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584190" y="8241727"/>
              <a:ext cx="2853055" cy="2932306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69325" y="8365490"/>
              <a:ext cx="5379085" cy="268541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8155" y="11239500"/>
              <a:ext cx="4940935" cy="2932430"/>
            </a:xfrm>
            <a:prstGeom prst="rect">
              <a:avLst/>
            </a:prstGeom>
          </p:spPr>
        </p:pic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51695" y="16587425"/>
            <a:ext cx="3346550" cy="3442380"/>
          </a:xfrm>
          <a:prstGeom prst="rect">
            <a:avLst/>
          </a:prstGeom>
        </p:spPr>
      </p:pic>
      <p:sp>
        <p:nvSpPr>
          <p:cNvPr id="39" name="十字星 38"/>
          <p:cNvSpPr/>
          <p:nvPr/>
        </p:nvSpPr>
        <p:spPr>
          <a:xfrm>
            <a:off x="711834" y="16629572"/>
            <a:ext cx="301625" cy="405130"/>
          </a:xfrm>
          <a:prstGeom prst="star4">
            <a:avLst>
              <a:gd name="adj" fmla="val 21685"/>
            </a:avLst>
          </a:prstGeom>
          <a:solidFill>
            <a:srgbClr val="AA5BB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950010" y="16605760"/>
            <a:ext cx="70104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sym typeface="+mn-ea"/>
              </a:rPr>
              <a:t>Task 2 - 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VISp脑区是否存在simple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cell &amp; complex cell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custDataLst>
              <p:tags r:id="rId19"/>
            </p:custDataLst>
          </p:nvPr>
        </p:nvGraphicFramePr>
        <p:xfrm>
          <a:off x="526415" y="17449800"/>
          <a:ext cx="4088130" cy="2196465"/>
        </p:xfrm>
        <a:graphic>
          <a:graphicData uri="http://schemas.openxmlformats.org/drawingml/2006/table">
            <a:tbl>
              <a:tblPr/>
              <a:tblGrid>
                <a:gridCol w="478790"/>
                <a:gridCol w="911225"/>
                <a:gridCol w="902335"/>
                <a:gridCol w="1795780"/>
              </a:tblGrid>
              <a:tr h="5157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lang="en-US" altLang="zh-CN" sz="16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方向敏感</a:t>
                      </a:r>
                      <a:endParaRPr lang="en-US" altLang="zh-CN" sz="1600" b="0" i="0" u="none" strike="noStrike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频率敏感</a:t>
                      </a:r>
                      <a:endParaRPr lang="en-US" altLang="zh-CN" sz="1600" b="0" i="0" u="none" strike="noStrike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简单</a:t>
                      </a:r>
                      <a:r>
                        <a:rPr lang="zh-CN" altLang="en-US" sz="1600" b="0" i="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1600" b="0" i="0" u="none" strike="noStrik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复杂细胞</a:t>
                      </a:r>
                      <a:endParaRPr lang="en-US" altLang="zh-CN" sz="1600" b="0" i="0" u="none" strike="noStrike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</a:tr>
              <a:tr h="4367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en-US" altLang="zh-CN" sz="16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✔</a:t>
                      </a:r>
                      <a:endParaRPr lang="en-US" altLang="zh-CN" sz="16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✔</a:t>
                      </a:r>
                      <a:endParaRPr lang="en-US" altLang="zh-CN" sz="1600" b="0" i="0" u="none" strike="noStrike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✔</a:t>
                      </a:r>
                      <a:r>
                        <a:rPr lang="en-US" altLang="zh-CN" sz="1600" b="0" i="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b="0" i="0" u="none" strike="noStrik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简单细胞</a:t>
                      </a:r>
                      <a:endParaRPr lang="en-US" altLang="zh-CN" sz="1600" b="0" i="0" u="none" strike="noStrike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</a:tr>
              <a:tr h="42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en-US" altLang="zh-CN" sz="16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✔</a:t>
                      </a:r>
                      <a:endParaRPr lang="en-US" altLang="zh-CN" sz="16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❌</a:t>
                      </a:r>
                      <a:endParaRPr lang="en-US" altLang="zh-CN" sz="12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✔ </a:t>
                      </a:r>
                      <a:r>
                        <a:rPr lang="en-US" altLang="zh-CN" sz="16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复杂细胞</a:t>
                      </a:r>
                      <a:endParaRPr lang="en-US" altLang="zh-CN" sz="16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</a:tr>
              <a:tr h="4118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en-US" altLang="zh-CN" sz="16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❌</a:t>
                      </a:r>
                      <a:endParaRPr lang="en-US" altLang="zh-CN" sz="12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✔</a:t>
                      </a:r>
                      <a:endParaRPr lang="en-US" altLang="zh-CN" sz="16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❌</a:t>
                      </a:r>
                      <a:endParaRPr lang="en-US" altLang="zh-CN" sz="12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</a:tr>
              <a:tr h="4118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en-US" altLang="zh-CN" sz="16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❌</a:t>
                      </a:r>
                      <a:endParaRPr lang="en-US" altLang="zh-CN" sz="12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❌</a:t>
                      </a:r>
                      <a:endParaRPr lang="en-US" altLang="zh-CN" sz="1200" b="0" i="0" u="none" strike="noStrike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b="0" i="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❌</a:t>
                      </a:r>
                      <a:endParaRPr lang="en-US" altLang="zh-CN" sz="1200" b="0" i="0" u="none" strike="noStrike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9EF"/>
                    </a:solidFill>
                  </a:tcPr>
                </a:tc>
              </a:tr>
            </a:tbl>
          </a:graphicData>
        </a:graphic>
      </p:graphicFrame>
      <p:sp>
        <p:nvSpPr>
          <p:cNvPr id="43" name="圆角矩形 42"/>
          <p:cNvSpPr/>
          <p:nvPr/>
        </p:nvSpPr>
        <p:spPr>
          <a:xfrm>
            <a:off x="374650" y="20539710"/>
            <a:ext cx="6633845" cy="14688820"/>
          </a:xfrm>
          <a:prstGeom prst="roundRect">
            <a:avLst>
              <a:gd name="adj" fmla="val 2872"/>
            </a:avLst>
          </a:prstGeom>
          <a:noFill/>
          <a:ln w="38100" cap="rnd">
            <a:solidFill>
              <a:srgbClr val="AA5BBD"/>
            </a:solidFill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401320" y="20330795"/>
            <a:ext cx="2446655" cy="461645"/>
          </a:xfrm>
          <a:prstGeom prst="roundRect">
            <a:avLst>
              <a:gd name="adj" fmla="val 50000"/>
            </a:avLst>
          </a:prstGeom>
          <a:solidFill>
            <a:srgbClr val="AA5BB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 descr="边框向右双箭头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800" y="20323810"/>
            <a:ext cx="474345" cy="46863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099820" y="20323810"/>
            <a:ext cx="1647190" cy="541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zh-CN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</a:rPr>
              <a:t>Decoding</a:t>
            </a:r>
            <a:endParaRPr kumimoji="1" lang="en-US" altLang="zh-CN" sz="2400" b="1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405370" y="20539710"/>
            <a:ext cx="6730365" cy="14688820"/>
          </a:xfrm>
          <a:prstGeom prst="roundRect">
            <a:avLst>
              <a:gd name="adj" fmla="val 2872"/>
            </a:avLst>
          </a:prstGeom>
          <a:noFill/>
          <a:ln w="38100" cap="rnd">
            <a:solidFill>
              <a:srgbClr val="AA5BBD"/>
            </a:solidFill>
            <a:round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1826240" y="20318730"/>
            <a:ext cx="2309495" cy="463550"/>
          </a:xfrm>
          <a:prstGeom prst="roundRect">
            <a:avLst>
              <a:gd name="adj" fmla="val 50000"/>
            </a:avLst>
          </a:prstGeom>
          <a:solidFill>
            <a:srgbClr val="AA5BB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 descr="边框向右双箭头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3474065" y="20318730"/>
            <a:ext cx="474345" cy="46863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1826875" y="20318730"/>
            <a:ext cx="1647190" cy="541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zh-CN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</a:rPr>
              <a:t>Modeling</a:t>
            </a:r>
            <a:endParaRPr kumimoji="1" lang="en-US" altLang="zh-CN" sz="2400" b="1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480935" y="25840055"/>
            <a:ext cx="6613525" cy="3348990"/>
            <a:chOff x="0" y="0"/>
            <a:chExt cx="11070627" cy="6105843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" y="0"/>
              <a:ext cx="3469064" cy="2947864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0" y="3157979"/>
              <a:ext cx="3418625" cy="2947864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789575" y="0"/>
              <a:ext cx="3469064" cy="2947864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789572" y="3157978"/>
              <a:ext cx="3418627" cy="2947865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579149" y="0"/>
              <a:ext cx="3418626" cy="2947864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579146" y="3157978"/>
              <a:ext cx="3491481" cy="2947864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7553960" y="29323030"/>
            <a:ext cx="6429375" cy="2161540"/>
            <a:chOff x="0" y="0"/>
            <a:chExt cx="15302848" cy="5060597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0" y="0"/>
              <a:ext cx="3091992" cy="2530298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080879" y="0"/>
              <a:ext cx="3011750" cy="2530298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096000" y="0"/>
              <a:ext cx="3011752" cy="2530299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118864" y="1"/>
              <a:ext cx="3091992" cy="2528596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2210856" y="1"/>
              <a:ext cx="3091992" cy="2528596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280" y="2530298"/>
              <a:ext cx="3087614" cy="2530299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080879" y="2530297"/>
              <a:ext cx="3021768" cy="2530299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092629" y="2528596"/>
              <a:ext cx="3011753" cy="2530300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118864" y="2528596"/>
              <a:ext cx="3073136" cy="2530301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2170866" y="2496283"/>
              <a:ext cx="3131982" cy="2528597"/>
            </a:xfrm>
            <a:prstGeom prst="rect">
              <a:avLst/>
            </a:prstGeom>
          </p:spPr>
        </p:pic>
      </p:grpSp>
      <p:sp>
        <p:nvSpPr>
          <p:cNvPr id="71" name="文本框 70"/>
          <p:cNvSpPr txBox="1"/>
          <p:nvPr/>
        </p:nvSpPr>
        <p:spPr>
          <a:xfrm>
            <a:off x="7867650" y="25373330"/>
            <a:ext cx="6269990" cy="399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sym typeface="+mn-ea"/>
              </a:rPr>
              <a:t>Task 2 - 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探索脑区间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反馈通路与信息处理机制模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型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十字星 71"/>
          <p:cNvSpPr/>
          <p:nvPr/>
        </p:nvSpPr>
        <p:spPr>
          <a:xfrm>
            <a:off x="7571740" y="25367615"/>
            <a:ext cx="301625" cy="405130"/>
          </a:xfrm>
          <a:prstGeom prst="star4">
            <a:avLst>
              <a:gd name="adj" fmla="val 21685"/>
            </a:avLst>
          </a:prstGeom>
          <a:solidFill>
            <a:srgbClr val="AA5BB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十字星 72"/>
          <p:cNvSpPr/>
          <p:nvPr/>
        </p:nvSpPr>
        <p:spPr>
          <a:xfrm>
            <a:off x="7566025" y="20660360"/>
            <a:ext cx="301625" cy="405130"/>
          </a:xfrm>
          <a:prstGeom prst="star4">
            <a:avLst>
              <a:gd name="adj" fmla="val 21685"/>
            </a:avLst>
          </a:prstGeom>
          <a:solidFill>
            <a:srgbClr val="AA5BB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7867650" y="20666075"/>
            <a:ext cx="6269990" cy="399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sym typeface="+mn-ea"/>
              </a:rPr>
              <a:t>Task 1 -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脑区内发放特异性集群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7661275" y="31690310"/>
            <a:ext cx="6269990" cy="3361690"/>
          </a:xfrm>
          <a:prstGeom prst="roundRect">
            <a:avLst/>
          </a:prstGeom>
          <a:noFill/>
          <a:ln w="31750">
            <a:solidFill>
              <a:srgbClr val="CB9AD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9979660" y="33171765"/>
            <a:ext cx="1536700" cy="399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our model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 descr="VISp_A1"/>
          <p:cNvPicPr>
            <a:picLocks noChangeAspect="1"/>
          </p:cNvPicPr>
          <p:nvPr/>
        </p:nvPicPr>
        <p:blipFill>
          <a:blip r:embed="rId36"/>
          <a:srcRect l="18001" r="13213"/>
          <a:stretch>
            <a:fillRect/>
          </a:stretch>
        </p:blipFill>
        <p:spPr>
          <a:xfrm>
            <a:off x="7566025" y="21184870"/>
            <a:ext cx="2077085" cy="2014220"/>
          </a:xfrm>
          <a:prstGeom prst="rect">
            <a:avLst/>
          </a:prstGeom>
        </p:spPr>
      </p:pic>
      <p:pic>
        <p:nvPicPr>
          <p:cNvPr id="19" name="图片 18" descr="VISp_B1"/>
          <p:cNvPicPr>
            <a:picLocks noChangeAspect="1"/>
          </p:cNvPicPr>
          <p:nvPr/>
        </p:nvPicPr>
        <p:blipFill>
          <a:blip r:embed="rId37"/>
          <a:srcRect l="12650" r="13779"/>
          <a:stretch>
            <a:fillRect/>
          </a:stretch>
        </p:blipFill>
        <p:spPr>
          <a:xfrm>
            <a:off x="7480300" y="23199090"/>
            <a:ext cx="2220595" cy="2013585"/>
          </a:xfrm>
          <a:prstGeom prst="rect">
            <a:avLst/>
          </a:prstGeom>
        </p:spPr>
      </p:pic>
      <p:pic>
        <p:nvPicPr>
          <p:cNvPr id="24" name="图片 23" descr="VISI_A1"/>
          <p:cNvPicPr>
            <a:picLocks noChangeAspect="1"/>
          </p:cNvPicPr>
          <p:nvPr/>
        </p:nvPicPr>
        <p:blipFill>
          <a:blip r:embed="rId38"/>
          <a:srcRect l="18663" r="13843"/>
          <a:stretch>
            <a:fillRect/>
          </a:stretch>
        </p:blipFill>
        <p:spPr>
          <a:xfrm>
            <a:off x="9902825" y="21184870"/>
            <a:ext cx="2038350" cy="2014220"/>
          </a:xfrm>
          <a:prstGeom prst="rect">
            <a:avLst/>
          </a:prstGeom>
        </p:spPr>
      </p:pic>
      <p:pic>
        <p:nvPicPr>
          <p:cNvPr id="25" name="图片 24" descr="VISI_B1"/>
          <p:cNvPicPr>
            <a:picLocks noChangeAspect="1"/>
          </p:cNvPicPr>
          <p:nvPr/>
        </p:nvPicPr>
        <p:blipFill>
          <a:blip r:embed="rId39"/>
          <a:srcRect l="13935" r="15816"/>
          <a:stretch>
            <a:fillRect/>
          </a:stretch>
        </p:blipFill>
        <p:spPr>
          <a:xfrm>
            <a:off x="9728200" y="23184485"/>
            <a:ext cx="2212975" cy="2101850"/>
          </a:xfrm>
          <a:prstGeom prst="rect">
            <a:avLst/>
          </a:prstGeom>
        </p:spPr>
      </p:pic>
      <p:pic>
        <p:nvPicPr>
          <p:cNvPr id="49" name="图片 48" descr="VISal_A1"/>
          <p:cNvPicPr>
            <a:picLocks noChangeAspect="1"/>
          </p:cNvPicPr>
          <p:nvPr/>
        </p:nvPicPr>
        <p:blipFill>
          <a:blip r:embed="rId40"/>
          <a:srcRect l="18275" r="13513"/>
          <a:stretch>
            <a:fillRect/>
          </a:stretch>
        </p:blipFill>
        <p:spPr>
          <a:xfrm>
            <a:off x="12014200" y="21184870"/>
            <a:ext cx="2079625" cy="2032635"/>
          </a:xfrm>
          <a:prstGeom prst="rect">
            <a:avLst/>
          </a:prstGeom>
        </p:spPr>
      </p:pic>
      <p:pic>
        <p:nvPicPr>
          <p:cNvPr id="50" name="图片 49" descr="VISal_B1"/>
          <p:cNvPicPr>
            <a:picLocks noChangeAspect="1"/>
          </p:cNvPicPr>
          <p:nvPr/>
        </p:nvPicPr>
        <p:blipFill>
          <a:blip r:embed="rId41"/>
          <a:srcRect l="13391" r="13802"/>
          <a:stretch>
            <a:fillRect/>
          </a:stretch>
        </p:blipFill>
        <p:spPr>
          <a:xfrm>
            <a:off x="11915775" y="23217505"/>
            <a:ext cx="2178050" cy="1995170"/>
          </a:xfrm>
          <a:prstGeom prst="rect">
            <a:avLst/>
          </a:prstGeom>
        </p:spPr>
      </p:pic>
      <p:grpSp>
        <p:nvGrpSpPr>
          <p:cNvPr id="81" name="组合 80"/>
          <p:cNvGrpSpPr/>
          <p:nvPr/>
        </p:nvGrpSpPr>
        <p:grpSpPr>
          <a:xfrm>
            <a:off x="8739667" y="16589326"/>
            <a:ext cx="1806886" cy="3517632"/>
            <a:chOff x="6477000" y="351061"/>
            <a:chExt cx="2287270" cy="5738949"/>
          </a:xfrm>
        </p:grpSpPr>
        <p:pic>
          <p:nvPicPr>
            <p:cNvPr id="78" name="Picture 10" descr="Screenshot 2025-06-18 at 11.41.47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6477000" y="351061"/>
              <a:ext cx="2187575" cy="1993360"/>
            </a:xfrm>
            <a:prstGeom prst="rect">
              <a:avLst/>
            </a:prstGeom>
          </p:spPr>
        </p:pic>
        <p:pic>
          <p:nvPicPr>
            <p:cNvPr id="79" name="Picture 14"/>
            <p:cNvPicPr>
              <a:picLocks noChangeAspect="1"/>
            </p:cNvPicPr>
            <p:nvPr/>
          </p:nvPicPr>
          <p:blipFill>
            <a:blip r:embed="rId43"/>
            <a:srcRect t="33333" r="82177" b="49185"/>
            <a:stretch>
              <a:fillRect/>
            </a:stretch>
          </p:blipFill>
          <p:spPr>
            <a:xfrm>
              <a:off x="6477000" y="2393400"/>
              <a:ext cx="2287270" cy="1793515"/>
            </a:xfrm>
            <a:prstGeom prst="rect">
              <a:avLst/>
            </a:prstGeom>
          </p:spPr>
        </p:pic>
        <p:pic>
          <p:nvPicPr>
            <p:cNvPr id="80" name="Picture 15"/>
            <p:cNvPicPr>
              <a:picLocks noChangeAspect="1"/>
            </p:cNvPicPr>
            <p:nvPr/>
          </p:nvPicPr>
          <p:blipFill>
            <a:blip r:embed="rId43"/>
            <a:srcRect l="67222" t="66380" r="16420" b="16356"/>
            <a:stretch>
              <a:fillRect/>
            </a:stretch>
          </p:blipFill>
          <p:spPr>
            <a:xfrm>
              <a:off x="6557751" y="4186915"/>
              <a:ext cx="2106824" cy="1903095"/>
            </a:xfrm>
            <a:prstGeom prst="rect">
              <a:avLst/>
            </a:prstGeom>
          </p:spPr>
        </p:pic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96978" y="21866460"/>
            <a:ext cx="3614505" cy="3173539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8522" y="24963169"/>
            <a:ext cx="4370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/>
              <a:t>A: </a:t>
            </a:r>
            <a:r>
              <a:rPr lang="en-US" altLang="zh-CN" sz="1800" dirty="0" err="1"/>
              <a:t>VISl</a:t>
            </a:r>
            <a:r>
              <a:rPr lang="en-US" altLang="zh-CN" sz="1800" dirty="0"/>
              <a:t>(LM) &gt; </a:t>
            </a:r>
            <a:r>
              <a:rPr lang="en-US" altLang="zh-CN" sz="1800" dirty="0" err="1"/>
              <a:t>VISal</a:t>
            </a:r>
            <a:r>
              <a:rPr lang="en-US" altLang="zh-CN" sz="1800" dirty="0"/>
              <a:t>(AL) &gt; </a:t>
            </a:r>
            <a:r>
              <a:rPr lang="en-US" altLang="zh-CN" sz="1800" dirty="0" err="1"/>
              <a:t>VISp</a:t>
            </a:r>
            <a:r>
              <a:rPr lang="en-US" altLang="zh-CN" sz="1800" dirty="0"/>
              <a:t>(V1)</a:t>
            </a:r>
            <a:endParaRPr lang="en-US" altLang="zh-CN" sz="1800" dirty="0"/>
          </a:p>
          <a:p>
            <a:pPr lvl="1"/>
            <a:r>
              <a:rPr lang="en-US" altLang="zh-CN" sz="1800" dirty="0"/>
              <a:t>B: </a:t>
            </a:r>
            <a:r>
              <a:rPr lang="en-US" altLang="zh-CN" sz="1800" dirty="0" err="1"/>
              <a:t>VISp</a:t>
            </a:r>
            <a:r>
              <a:rPr lang="en-US" altLang="zh-CN" sz="1800" dirty="0"/>
              <a:t> &gt; </a:t>
            </a:r>
            <a:r>
              <a:rPr lang="en-US" altLang="zh-CN" sz="1800" dirty="0" err="1"/>
              <a:t>VISal</a:t>
            </a:r>
            <a:r>
              <a:rPr lang="en-US" altLang="zh-CN" sz="1800" dirty="0"/>
              <a:t> &gt; </a:t>
            </a:r>
            <a:r>
              <a:rPr lang="en-US" altLang="zh-CN" sz="1800" dirty="0" err="1"/>
              <a:t>VISl</a:t>
            </a:r>
            <a:endParaRPr lang="en-US" altLang="zh-CN" sz="1800" dirty="0"/>
          </a:p>
        </p:txBody>
      </p:sp>
      <p:sp>
        <p:nvSpPr>
          <p:cNvPr id="87" name="十字星 72"/>
          <p:cNvSpPr/>
          <p:nvPr/>
        </p:nvSpPr>
        <p:spPr>
          <a:xfrm>
            <a:off x="558800" y="20981043"/>
            <a:ext cx="301625" cy="405130"/>
          </a:xfrm>
          <a:prstGeom prst="star4">
            <a:avLst>
              <a:gd name="adj" fmla="val 21685"/>
            </a:avLst>
          </a:prstGeom>
          <a:solidFill>
            <a:srgbClr val="AA5BB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860425" y="20986758"/>
            <a:ext cx="6269990" cy="399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 pitchFamily="18" charset="0"/>
                <a:ea typeface="微软雅黑" panose="020B0503020204020204" pitchFamily="34" charset="-122"/>
                <a:sym typeface="+mn-ea"/>
              </a:rPr>
              <a:t>Task 1 – </a:t>
            </a:r>
            <a:r>
              <a:rPr kumimoji="1" lang="zh-CN" altLang="en-US" sz="20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刺激</a:t>
            </a:r>
            <a:r>
              <a:rPr kumimoji="1" lang="en-US" altLang="zh-CN" sz="20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神经数据的分类准确性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607275" y="28814405"/>
            <a:ext cx="6515332" cy="5215361"/>
            <a:chOff x="565048" y="27608482"/>
            <a:chExt cx="6515332" cy="5215361"/>
          </a:xfrm>
        </p:grpSpPr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655003" y="28133734"/>
              <a:ext cx="6121657" cy="4068557"/>
            </a:xfrm>
            <a:prstGeom prst="rect">
              <a:avLst/>
            </a:prstGeom>
          </p:spPr>
        </p:pic>
        <p:sp>
          <p:nvSpPr>
            <p:cNvPr id="89" name="十字星 72"/>
            <p:cNvSpPr/>
            <p:nvPr/>
          </p:nvSpPr>
          <p:spPr>
            <a:xfrm>
              <a:off x="565048" y="27624280"/>
              <a:ext cx="301625" cy="405130"/>
            </a:xfrm>
            <a:prstGeom prst="star4">
              <a:avLst>
                <a:gd name="adj" fmla="val 21685"/>
              </a:avLst>
            </a:prstGeom>
            <a:solidFill>
              <a:srgbClr val="AA5BB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10390" y="27608482"/>
              <a:ext cx="6269990" cy="39941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kumimoji="1" lang="en-US" altLang="zh-CN" sz="20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Garamond" panose="02020404030301010803" pitchFamily="18" charset="0"/>
                  <a:ea typeface="微软雅黑" panose="020B0503020204020204" pitchFamily="34" charset="-122"/>
                  <a:sym typeface="+mn-ea"/>
                </a:rPr>
                <a:t>Task 2 -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光栅运动方向解码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609577" y="32454511"/>
              <a:ext cx="59999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90204" pitchFamily="34" charset="0"/>
                <a:buChar char="•"/>
              </a:pPr>
              <a:r>
                <a:rPr lang="en-US" altLang="zh-CN" sz="1800" dirty="0" err="1"/>
                <a:t>VISl</a:t>
              </a:r>
              <a:r>
                <a:rPr lang="en-US" altLang="zh-CN" sz="1800" dirty="0"/>
                <a:t> &gt; </a:t>
              </a:r>
              <a:r>
                <a:rPr lang="en-US" altLang="zh-CN" sz="1800" dirty="0" err="1"/>
                <a:t>VISal</a:t>
              </a:r>
              <a:r>
                <a:rPr lang="en-US" altLang="zh-CN" sz="1800" dirty="0"/>
                <a:t> &gt;&gt; </a:t>
              </a:r>
              <a:r>
                <a:rPr lang="en-US" altLang="zh-CN" sz="1800" dirty="0" err="1"/>
                <a:t>VISp</a:t>
              </a:r>
              <a:endParaRPr lang="en-US" altLang="zh-CN" sz="1800" dirty="0"/>
            </a:p>
          </p:txBody>
        </p:sp>
      </p:grpSp>
      <p:pic>
        <p:nvPicPr>
          <p:cNvPr id="93" name="图片 9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282304" y="21450743"/>
            <a:ext cx="2727144" cy="685800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38248" y="26046006"/>
            <a:ext cx="3621358" cy="2407753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-48479" y="21386173"/>
            <a:ext cx="4370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dirty="0"/>
              <a:t>S</a:t>
            </a:r>
            <a:r>
              <a:rPr lang="en-US" altLang="zh-CN" sz="1800" dirty="0"/>
              <a:t>upervised</a:t>
            </a:r>
            <a:endParaRPr lang="en-US" altLang="zh-CN" sz="1800" dirty="0"/>
          </a:p>
        </p:txBody>
      </p:sp>
      <p:sp>
        <p:nvSpPr>
          <p:cNvPr id="97" name="文本框 96"/>
          <p:cNvSpPr txBox="1"/>
          <p:nvPr/>
        </p:nvSpPr>
        <p:spPr>
          <a:xfrm>
            <a:off x="8580" y="25644389"/>
            <a:ext cx="4370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dirty="0"/>
              <a:t>Uns</a:t>
            </a:r>
            <a:r>
              <a:rPr lang="en-US" altLang="zh-CN" sz="1800" dirty="0"/>
              <a:t>upervised</a:t>
            </a:r>
            <a:endParaRPr lang="en-US" altLang="zh-CN" sz="1800" dirty="0"/>
          </a:p>
        </p:txBody>
      </p:sp>
      <p:pic>
        <p:nvPicPr>
          <p:cNvPr id="116" name="Picture 115" descr="Screenshot 2025-06-18 at 15.58.36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643110" y="31934785"/>
            <a:ext cx="4088765" cy="233997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850505" y="32383730"/>
            <a:ext cx="1850390" cy="189103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667885" y="17277715"/>
            <a:ext cx="3890010" cy="25406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21*172"/>
  <p:tag name="TABLE_ENDDRAG_RECT" val="41*1374*321*172"/>
</p:tagLst>
</file>

<file path=ppt/tags/tag2.xml><?xml version="1.0" encoding="utf-8"?>
<p:tagLst xmlns:p="http://schemas.openxmlformats.org/presentationml/2006/main">
  <p:tag name="COMMONDATA" val="eyJoZGlkIjoiOTZmOTVjNzVjYjM4YmRkYWQ4NjdhNDk0ZjM0MGEzMWUifQ=="/>
  <p:tag name="RESOURCE_RECORD_KEY" val="{&quot;10&quot;:[20211662]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579</Words>
  <Application>WPS Writer</Application>
  <PresentationFormat>自定义</PresentationFormat>
  <Paragraphs>80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等线</vt:lpstr>
      <vt:lpstr>Garamond</vt:lpstr>
      <vt:lpstr>苹方-简</vt:lpstr>
      <vt:lpstr>微软雅黑</vt:lpstr>
      <vt:lpstr>Calibri</vt:lpstr>
      <vt:lpstr>Helvetica Neue</vt:lpstr>
      <vt:lpstr>汉仪旗黑</vt:lpstr>
      <vt:lpstr>汉仪书宋二KW</vt:lpstr>
      <vt:lpstr>Apple Color Emoji</vt:lpstr>
      <vt:lpstr>宋体</vt:lpstr>
      <vt:lpstr>Arial Unicode MS</vt:lpstr>
      <vt:lpstr>等线 Light</vt:lpstr>
      <vt:lpstr>汉仪中等线KW</vt:lpstr>
      <vt:lpstr>Calibri Light</vt:lpstr>
      <vt:lpstr>微软雅黑</vt:lpstr>
      <vt:lpstr>等线</vt:lpstr>
      <vt:lpstr>Office 主题​​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离恙</cp:lastModifiedBy>
  <cp:revision>143</cp:revision>
  <dcterms:created xsi:type="dcterms:W3CDTF">2025-06-18T08:01:29Z</dcterms:created>
  <dcterms:modified xsi:type="dcterms:W3CDTF">2025-06-18T08:01:29Z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97D27362DFA2A8E73F725268540A36D6_43</vt:lpwstr>
  </property>
  <property fmtid="{D5CDD505-2E9C-101B-9397-08002B2CF9AE}" pid="3" name="KSOProductBuildVer">
    <vt:lpwstr>1033-7.3.1.8967</vt:lpwstr>
  </property>
</Properties>
</file>